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E26D-3530-4F2B-81A3-9D307F7B9634}" type="datetimeFigureOut">
              <a:rPr lang="ru-RU" smtClean="0"/>
              <a:t>11.06.2015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9D4B1-3ED4-4862-A23A-369EEAF649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88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AE26D-3530-4F2B-81A3-9D307F7B9634}" type="datetimeFigureOut">
              <a:rPr lang="ru-RU" smtClean="0"/>
              <a:t>11.06.2015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9D4B1-3ED4-4862-A23A-369EEAF649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6364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z="4000" smtClean="0"/>
              <a:t>Защищенный протокол сетевого уровня IPSec</a:t>
            </a:r>
            <a:endParaRPr lang="ru-RU" sz="4000" smtClean="0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738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z="4000" smtClean="0"/>
              <a:t>Протокол инкапсуляции защищенной полезной нагрузки ESP</a:t>
            </a:r>
            <a:endParaRPr lang="ru-RU" sz="4000" smtClean="0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868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794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253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Защищенные связи</a:t>
            </a:r>
            <a:endParaRPr lang="ru-RU" smtClean="0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61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sz="4000" smtClean="0"/>
              <a:t>Защищенный протокол транспортного уровня SSL</a:t>
            </a:r>
            <a:r>
              <a:rPr lang="en-US" sz="4000" smtClean="0"/>
              <a:t>/TLS</a:t>
            </a:r>
            <a:endParaRPr lang="ru-RU" sz="4000" dirty="0" smtClean="0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21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99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336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582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1. Протокол записи SSL</a:t>
            </a:r>
            <a:endParaRPr lang="ru-RU" smtClean="0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13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sz="4000" smtClean="0"/>
              <a:t>2. Протокол изменения</a:t>
            </a:r>
            <a:r>
              <a:rPr lang="en-US" sz="4000" smtClean="0"/>
              <a:t> </a:t>
            </a:r>
            <a:r>
              <a:rPr lang="ru-RU" sz="4000" smtClean="0"/>
              <a:t>параметров шифрования</a:t>
            </a:r>
            <a:endParaRPr lang="ru-RU" sz="4000" smtClean="0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40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04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3. Протокол извещения</a:t>
            </a:r>
            <a:endParaRPr lang="ru-RU" smtClean="0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271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sz="4000" smtClean="0"/>
              <a:t>4. Протокол квитирования или «рукопожатия»</a:t>
            </a:r>
            <a:r>
              <a:rPr lang="en-US" sz="4000" smtClean="0"/>
              <a:t> (</a:t>
            </a:r>
            <a:r>
              <a:rPr lang="ru-RU" sz="4000" smtClean="0"/>
              <a:t>Handshake Protocol </a:t>
            </a:r>
            <a:r>
              <a:rPr lang="en-US" sz="4000" smtClean="0"/>
              <a:t>)</a:t>
            </a:r>
            <a:endParaRPr lang="ru-RU" sz="4000" dirty="0" smtClean="0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6612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8355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613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06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412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0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Протокол аутентификации  AH</a:t>
            </a:r>
            <a:endParaRPr lang="ru-RU" smtClean="0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508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32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74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8925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</Words>
  <Application>Microsoft Office PowerPoint</Application>
  <PresentationFormat>Экран (4:3)</PresentationFormat>
  <Paragraphs>9</Paragraphs>
  <Slides>23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4" baseType="lpstr">
      <vt:lpstr>Тема Office</vt:lpstr>
      <vt:lpstr>Защищенный протокол сетевого уровня IPSec</vt:lpstr>
      <vt:lpstr>Презентация PowerPoint</vt:lpstr>
      <vt:lpstr>Презентация PowerPoint</vt:lpstr>
      <vt:lpstr>Презентация PowerPoint</vt:lpstr>
      <vt:lpstr>Презентация PowerPoint</vt:lpstr>
      <vt:lpstr>Протокол аутентификации  AH</vt:lpstr>
      <vt:lpstr>Презентация PowerPoint</vt:lpstr>
      <vt:lpstr>Презентация PowerPoint</vt:lpstr>
      <vt:lpstr>Презентация PowerPoint</vt:lpstr>
      <vt:lpstr>Протокол инкапсуляции защищенной полезной нагрузки ESP</vt:lpstr>
      <vt:lpstr>Презентация PowerPoint</vt:lpstr>
      <vt:lpstr>Презентация PowerPoint</vt:lpstr>
      <vt:lpstr>Защищенные связи</vt:lpstr>
      <vt:lpstr>Защищенный протокол транспортного уровня SSL/TLS</vt:lpstr>
      <vt:lpstr>Презентация PowerPoint</vt:lpstr>
      <vt:lpstr>Презентация PowerPoint</vt:lpstr>
      <vt:lpstr>Презентация PowerPoint</vt:lpstr>
      <vt:lpstr>1. Протокол записи SSL</vt:lpstr>
      <vt:lpstr>2. Протокол изменения параметров шифрования</vt:lpstr>
      <vt:lpstr>3. Протокол извещения</vt:lpstr>
      <vt:lpstr>4. Протокол квитирования или «рукопожатия» (Handshake Protocol )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Защищенный протокол сетевого уровня IPSec</dc:title>
  <dc:creator>Артем_64</dc:creator>
  <cp:lastModifiedBy>Артем_64</cp:lastModifiedBy>
  <cp:revision>1</cp:revision>
  <dcterms:created xsi:type="dcterms:W3CDTF">2015-06-10T22:58:49Z</dcterms:created>
  <dcterms:modified xsi:type="dcterms:W3CDTF">2015-06-10T22:58:50Z</dcterms:modified>
</cp:coreProperties>
</file>

<file path=docProps/thumbnail.jpeg>
</file>